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5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1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3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7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1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6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95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7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8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0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2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8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6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9B1AA9-2D41-47DE-A95C-41AF97ED5BFF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C254F6-038E-44BD-B38E-F95903B74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473E-2F03-4AEA-AB69-0280AA1B3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3406"/>
            <a:ext cx="9144000" cy="2562446"/>
          </a:xfrm>
        </p:spPr>
        <p:txBody>
          <a:bodyPr>
            <a:normAutofit/>
          </a:bodyPr>
          <a:lstStyle/>
          <a:p>
            <a:r>
              <a:rPr lang="en-US" b="1" dirty="0"/>
              <a:t>.CODE MOUNTAINEERS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AC9825-82EF-4635-8550-77547D107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13905"/>
              </p:ext>
            </p:extLst>
          </p:nvPr>
        </p:nvGraphicFramePr>
        <p:xfrm>
          <a:off x="2265917" y="3232297"/>
          <a:ext cx="8127999" cy="238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181">
                  <a:extLst>
                    <a:ext uri="{9D8B030D-6E8A-4147-A177-3AD203B41FA5}">
                      <a16:colId xmlns:a16="http://schemas.microsoft.com/office/drawing/2014/main" val="1102611097"/>
                    </a:ext>
                  </a:extLst>
                </a:gridCol>
                <a:gridCol w="2623485">
                  <a:extLst>
                    <a:ext uri="{9D8B030D-6E8A-4147-A177-3AD203B41FA5}">
                      <a16:colId xmlns:a16="http://schemas.microsoft.com/office/drawing/2014/main" val="21634046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5419957"/>
                    </a:ext>
                  </a:extLst>
                </a:gridCol>
              </a:tblGrid>
              <a:tr h="4763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ROLL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80302"/>
                  </a:ext>
                </a:extLst>
              </a:tr>
              <a:tr h="476339">
                <a:tc>
                  <a:txBody>
                    <a:bodyPr/>
                    <a:lstStyle/>
                    <a:p>
                      <a:r>
                        <a:rPr lang="en-US" dirty="0"/>
                        <a:t>YAHYA KHAN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345928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05043"/>
                  </a:ext>
                </a:extLst>
              </a:tr>
              <a:tr h="476339">
                <a:tc>
                  <a:txBody>
                    <a:bodyPr/>
                    <a:lstStyle/>
                    <a:p>
                      <a:r>
                        <a:rPr lang="en-US" dirty="0"/>
                        <a:t>SAAD MUTTAHIR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344062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769062"/>
                  </a:ext>
                </a:extLst>
              </a:tr>
              <a:tr h="476339">
                <a:tc>
                  <a:txBody>
                    <a:bodyPr/>
                    <a:lstStyle/>
                    <a:p>
                      <a:r>
                        <a:rPr lang="en-US" dirty="0"/>
                        <a:t>M.JUNAID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6875"/>
                  </a:ext>
                </a:extLst>
              </a:tr>
              <a:tr h="476339">
                <a:tc>
                  <a:txBody>
                    <a:bodyPr/>
                    <a:lstStyle/>
                    <a:p>
                      <a:r>
                        <a:rPr lang="en-US" dirty="0"/>
                        <a:t>A.ARIF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69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810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71068-A091-41E8-9777-AE7AE9E32B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i="1" dirty="0"/>
              <a:t>f. Product Card Section</a:t>
            </a:r>
            <a:endParaRPr lang="en-US" sz="1800" b="1" i="1" dirty="0"/>
          </a:p>
          <a:p>
            <a:pPr lvl="0"/>
            <a:r>
              <a:rPr lang="en-US" b="1" dirty="0"/>
              <a:t>Purpose:</a:t>
            </a:r>
            <a:r>
              <a:rPr lang="en-US" dirty="0"/>
              <a:t> To showcase </a:t>
            </a:r>
            <a:r>
              <a:rPr lang="en-US" dirty="0" err="1"/>
              <a:t>Shilajeet</a:t>
            </a:r>
            <a:r>
              <a:rPr lang="en-US" dirty="0"/>
              <a:t> products.</a:t>
            </a:r>
            <a:endParaRPr lang="en-US" sz="2000" dirty="0"/>
          </a:p>
          <a:p>
            <a:pPr lvl="0"/>
            <a:r>
              <a:rPr lang="en-US" b="1" dirty="0"/>
              <a:t>Components:</a:t>
            </a:r>
            <a:endParaRPr lang="en-US" sz="2000" dirty="0"/>
          </a:p>
          <a:p>
            <a:pPr lvl="1"/>
            <a:r>
              <a:rPr lang="en-US" dirty="0"/>
              <a:t>Product cards with images and titles: Resin, Capsules, Powder, Tea.</a:t>
            </a:r>
            <a:endParaRPr lang="en-US" sz="1800" dirty="0"/>
          </a:p>
          <a:p>
            <a:pPr lvl="1"/>
            <a:r>
              <a:rPr lang="en-US" dirty="0"/>
              <a:t>Styling: Hover effect with scaling.</a:t>
            </a:r>
            <a:endParaRPr lang="en-US" sz="1800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44F850-2522-4206-AA8C-8177CD00CA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98" y="3467098"/>
            <a:ext cx="1524003" cy="15240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8665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6FF3E-32AD-4EEB-924B-1C850A726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92" y="2476498"/>
            <a:ext cx="1524003" cy="15240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19F29-6ED1-49A0-B694-E0596DDB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g. Add to Cart Section</a:t>
            </a:r>
            <a:endParaRPr lang="en-US" sz="1200" b="1" i="1" dirty="0"/>
          </a:p>
          <a:p>
            <a:pPr lvl="0"/>
            <a:r>
              <a:rPr lang="en-US" b="1" dirty="0"/>
              <a:t>Purpose:</a:t>
            </a:r>
            <a:r>
              <a:rPr lang="en-US" dirty="0"/>
              <a:t> To address common user concerns and encourage purchase.</a:t>
            </a:r>
            <a:endParaRPr lang="en-US" sz="1200" dirty="0"/>
          </a:p>
          <a:p>
            <a:pPr lvl="0"/>
            <a:r>
              <a:rPr lang="en-US" b="1" dirty="0"/>
              <a:t>Components:</a:t>
            </a:r>
            <a:endParaRPr lang="en-US" sz="1200" dirty="0"/>
          </a:p>
          <a:p>
            <a:pPr lvl="1"/>
            <a:r>
              <a:rPr lang="en-US" dirty="0"/>
              <a:t>Images and descriptions for user conditions like fatigue, distraction, and skin issues.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8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D173A-A39B-4DBA-8C31-BD1AFFDC6086}"/>
              </a:ext>
            </a:extLst>
          </p:cNvPr>
          <p:cNvSpPr/>
          <p:nvPr/>
        </p:nvSpPr>
        <p:spPr>
          <a:xfrm>
            <a:off x="1123950" y="1629849"/>
            <a:ext cx="8582025" cy="397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4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CSS Styling</a:t>
            </a:r>
            <a:endParaRPr lang="en-US" sz="1200" b="1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 Styling: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Margins and paddings set to zero for consistency.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Navigation Bar: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Flexbox used for layout.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Hover effects on buttons for interactivity.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Cards: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Border-radius and hover effects for a modern look.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Colors: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Consistent use of white, black, and gray with highlights in green and orange.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font-family is used sans-serif for good looking.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2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6B0B34-CB0D-4B5D-899B-9B0D3939DFD4}"/>
              </a:ext>
            </a:extLst>
          </p:cNvPr>
          <p:cNvSpPr/>
          <p:nvPr/>
        </p:nvSpPr>
        <p:spPr>
          <a:xfrm>
            <a:off x="1619249" y="1496927"/>
            <a:ext cx="6981826" cy="326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Footer</a:t>
            </a:r>
            <a:endParaRPr lang="en-US" sz="1200" b="1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Purpose: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provide additional information and links.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Us: Brief description of the product.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Quick Links: Navigation links.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Products: Direct links to product details.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 Information: Phone number and email.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Social Media Icons: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Animated icons for Facebook, Instagram, and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TikTok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B22C81-5AD0-4DFF-988C-B5A098E4DE5A}"/>
              </a:ext>
            </a:extLst>
          </p:cNvPr>
          <p:cNvSpPr/>
          <p:nvPr/>
        </p:nvSpPr>
        <p:spPr>
          <a:xfrm>
            <a:off x="5267325" y="5990250"/>
            <a:ext cx="6381750" cy="6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Copyright Notice</a:t>
            </a:r>
            <a:endParaRPr lang="en-US" sz="1000" b="1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Copyright © All 2024. Designed by .CODE MOUNTAINEER.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74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0ACDFB-B582-421B-B112-7AF0AAD62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32147"/>
              </p:ext>
            </p:extLst>
          </p:nvPr>
        </p:nvGraphicFramePr>
        <p:xfrm>
          <a:off x="1991360" y="1240660"/>
          <a:ext cx="8209280" cy="1640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955">
                  <a:extLst>
                    <a:ext uri="{9D8B030D-6E8A-4147-A177-3AD203B41FA5}">
                      <a16:colId xmlns:a16="http://schemas.microsoft.com/office/drawing/2014/main" val="2057885520"/>
                    </a:ext>
                  </a:extLst>
                </a:gridCol>
                <a:gridCol w="5214325">
                  <a:extLst>
                    <a:ext uri="{9D8B030D-6E8A-4147-A177-3AD203B41FA5}">
                      <a16:colId xmlns:a16="http://schemas.microsoft.com/office/drawing/2014/main" val="2663162537"/>
                    </a:ext>
                  </a:extLst>
                </a:gridCol>
              </a:tblGrid>
              <a:tr h="546921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 marL="92354" marR="92354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WEB AND MOBILE APP DEVELOPMENT</a:t>
                      </a:r>
                    </a:p>
                  </a:txBody>
                  <a:tcPr marL="92354" marR="92354"/>
                </a:tc>
                <a:extLst>
                  <a:ext uri="{0D108BD9-81ED-4DB2-BD59-A6C34878D82A}">
                    <a16:rowId xmlns:a16="http://schemas.microsoft.com/office/drawing/2014/main" val="199306351"/>
                  </a:ext>
                </a:extLst>
              </a:tr>
              <a:tr h="546921">
                <a:tc>
                  <a:txBody>
                    <a:bodyPr/>
                    <a:lstStyle/>
                    <a:p>
                      <a:r>
                        <a:rPr lang="en-US" dirty="0"/>
                        <a:t>ASSIGNMENT</a:t>
                      </a:r>
                    </a:p>
                  </a:txBody>
                  <a:tcPr marL="92354" marR="92354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HIMALAYAN SHILAJEET WEBSITE DESIGNING</a:t>
                      </a:r>
                    </a:p>
                  </a:txBody>
                  <a:tcPr marL="92354" marR="92354"/>
                </a:tc>
                <a:extLst>
                  <a:ext uri="{0D108BD9-81ED-4DB2-BD59-A6C34878D82A}">
                    <a16:rowId xmlns:a16="http://schemas.microsoft.com/office/drawing/2014/main" val="1343446607"/>
                  </a:ext>
                </a:extLst>
              </a:tr>
              <a:tr h="546921">
                <a:tc>
                  <a:txBody>
                    <a:bodyPr/>
                    <a:lstStyle/>
                    <a:p>
                      <a:r>
                        <a:rPr lang="en-US" dirty="0"/>
                        <a:t>TRAINER</a:t>
                      </a:r>
                    </a:p>
                  </a:txBody>
                  <a:tcPr marL="92354" marR="92354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SIR MUHAMMAD SAAD</a:t>
                      </a:r>
                    </a:p>
                  </a:txBody>
                  <a:tcPr marL="92354" marR="92354"/>
                </a:tc>
                <a:extLst>
                  <a:ext uri="{0D108BD9-81ED-4DB2-BD59-A6C34878D82A}">
                    <a16:rowId xmlns:a16="http://schemas.microsoft.com/office/drawing/2014/main" val="1241691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928D8A-1EEA-4587-803D-B5C412C63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688406"/>
              </p:ext>
            </p:extLst>
          </p:nvPr>
        </p:nvGraphicFramePr>
        <p:xfrm>
          <a:off x="2032000" y="4366633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005546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13575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26-12-2024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68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29-12-2024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127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19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93AC-3BED-4EB3-93AB-AB5A92D05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148" y="1377544"/>
            <a:ext cx="9735879" cy="1535777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Himalayan </a:t>
            </a:r>
            <a:r>
              <a:rPr lang="en-US" sz="3600" b="1" dirty="0" err="1"/>
              <a:t>Shilajeet</a:t>
            </a:r>
            <a:r>
              <a:rPr lang="en-US" sz="3600" b="1" dirty="0"/>
              <a:t> Website Documentation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F16C0-8868-42D4-B670-BA1D8DC22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9879" y="3192685"/>
            <a:ext cx="6099544" cy="1655762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sz="6200" dirty="0"/>
              <a:t>This document provides an overview and detailed explanation of the Himalayan </a:t>
            </a:r>
            <a:r>
              <a:rPr lang="en-US" sz="6200" dirty="0" err="1"/>
              <a:t>Shilajeet</a:t>
            </a:r>
            <a:r>
              <a:rPr lang="en-US" sz="6200" dirty="0"/>
              <a:t> website structure, elements, and functionalities. The website is designed to promote and sell </a:t>
            </a:r>
            <a:r>
              <a:rPr lang="en-US" sz="6200" dirty="0" err="1"/>
              <a:t>Shilajeet</a:t>
            </a:r>
            <a:r>
              <a:rPr lang="en-US" sz="6200" dirty="0"/>
              <a:t> products, highlighting their benefits and uses.</a:t>
            </a:r>
          </a:p>
          <a:p>
            <a:endParaRPr lang="en-US" b="1" dirty="0"/>
          </a:p>
          <a:p>
            <a:r>
              <a:rPr lang="en-US" dirty="0"/>
              <a:t>           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0FC185-D0A4-4F41-A001-CEF2141359A2}"/>
              </a:ext>
            </a:extLst>
          </p:cNvPr>
          <p:cNvSpPr txBox="1">
            <a:spLocks/>
          </p:cNvSpPr>
          <p:nvPr/>
        </p:nvSpPr>
        <p:spPr>
          <a:xfrm>
            <a:off x="1580707" y="2696499"/>
            <a:ext cx="231435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Introduction:</a:t>
            </a:r>
          </a:p>
          <a:p>
            <a:r>
              <a:rPr lang="en-US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182187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A67DA-DB07-4310-8EC7-705AF69F26B2}"/>
              </a:ext>
            </a:extLst>
          </p:cNvPr>
          <p:cNvSpPr/>
          <p:nvPr/>
        </p:nvSpPr>
        <p:spPr>
          <a:xfrm>
            <a:off x="1240465" y="857116"/>
            <a:ext cx="6096000" cy="29307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of Contents:</a:t>
            </a: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1. Overview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2. File Structure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3. Website Sections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4. CSS Styling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5. Media Elements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6. Footer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6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DC0E-9DA6-450B-85FB-886779E0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Overview: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92FB8-C4A5-4DE1-AEDE-90F05F42DD15}"/>
              </a:ext>
            </a:extLst>
          </p:cNvPr>
          <p:cNvSpPr/>
          <p:nvPr/>
        </p:nvSpPr>
        <p:spPr>
          <a:xfrm>
            <a:off x="3048000" y="2038529"/>
            <a:ext cx="6096000" cy="3268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website is built using HTML, CSS and Media query. It includes: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navigation bar for seamless navigation.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video section showcasing promotional content.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Informative sections about the benefits of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Shilajeet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Product display and description cards.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footer with contact and additional information.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618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E9FC1C-4CB7-479D-B5DF-D6B58F58C9D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File Structure: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8CBDCCE-E638-46F9-AB31-46A50DFC73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68625" y="1643801"/>
            <a:ext cx="4352474" cy="280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HTML File: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CSS File: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shilajeet.css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Assets: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Images: Located 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./images/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Videos: Located 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./videos/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Icons: Located 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./images/icon/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77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93D35B-D798-4260-9313-D2D79109E03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 Website Sections: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5B9B39-0E6B-4BA0-8A96-5EDB7E27E3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07444" y="1843088"/>
            <a:ext cx="8158162" cy="3627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Navigation Bar</a:t>
            </a:r>
            <a:endParaRPr kumimoji="0" lang="en-US" altLang="en-US" sz="1100" b="0" i="1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provide easy access to different sections of the website.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Components: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Logo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Menu items: Home, About, Product, Benefit, Contact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Sign-Up Button linking to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form.html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Styling: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Background color: RGB(78, 78, 78)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Text color: White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Button hover effect with color transition to green.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626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F7B236-A95B-4E8B-B015-0891A53BD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5" y="994505"/>
            <a:ext cx="5229225" cy="321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Video Section</a:t>
            </a:r>
            <a:endParaRPr kumimoji="0" lang="en-US" altLang="en-US" sz="1100" b="0" i="1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Purpose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engage users with a promotional video.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Elements: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Video file: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video.mp4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with controls for play/pause.</a:t>
            </a:r>
            <a:endParaRPr kumimoji="0" lang="en-US" altLang="en-US" sz="1100" b="0" i="1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 Icon Marquee</a:t>
            </a:r>
            <a:endParaRPr kumimoji="0" lang="en-US" altLang="en-US" sz="1100" b="0" i="1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display icons in a scrolling marquee effect.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Styling: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Background color: Black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Icon size: 60px height with spacing.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0019F6B2-6FB1-4B6F-9E43-3DEB8585B1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900" y="1371600"/>
            <a:ext cx="4533900" cy="229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15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1325A-3A34-4F4B-9A10-B3462DAB3896}"/>
              </a:ext>
            </a:extLst>
          </p:cNvPr>
          <p:cNvSpPr/>
          <p:nvPr/>
        </p:nvSpPr>
        <p:spPr>
          <a:xfrm>
            <a:off x="1133475" y="1455000"/>
            <a:ext cx="6096000" cy="3186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6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 Header</a:t>
            </a:r>
            <a:endParaRPr lang="en-US" sz="1100" b="1" i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Content: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Title: "Pure Himalayan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Shilajeet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in Pakistan"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about the product's origin, benefits, and uses.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6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 Information and Benefits Section</a:t>
            </a:r>
            <a:endParaRPr lang="en-US" sz="1100" b="1" i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highlight the advantages of using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Shilajeet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columns: Informative boxes with images and descriptions, and a central image of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Shilajeet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127</TotalTime>
  <Words>625</Words>
  <Application>Microsoft Office PowerPoint</Application>
  <PresentationFormat>Widescreen</PresentationFormat>
  <Paragraphs>110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 Unicode MS</vt:lpstr>
      <vt:lpstr>Arial</vt:lpstr>
      <vt:lpstr>Calibri Light</vt:lpstr>
      <vt:lpstr>Corbel</vt:lpstr>
      <vt:lpstr>Courier New</vt:lpstr>
      <vt:lpstr>Symbol</vt:lpstr>
      <vt:lpstr>Times New Roman</vt:lpstr>
      <vt:lpstr>Parallax</vt:lpstr>
      <vt:lpstr>.CODE MOUNTAINEERS </vt:lpstr>
      <vt:lpstr>PowerPoint Presentation</vt:lpstr>
      <vt:lpstr>Himalayan Shilajeet Website Documentation </vt:lpstr>
      <vt:lpstr>PowerPoint Presentation</vt:lpstr>
      <vt:lpstr>1. Overview:</vt:lpstr>
      <vt:lpstr>HTML File: index.html CSS File: shilajeet.css Assets: Images: Located in ./images/ Videos: Located in ./videos/ Icons: Located in ./images/icon/</vt:lpstr>
      <vt:lpstr>a. Navigation Bar Purpose: To provide easy access to different sections of the website. Components: Logo Menu items: Home, About, Product, Benefit, Contact Sign-Up Button linking to form.html. Styling: Background color: RGB(78, 78, 78) Text color: White Button hover effect with color transition to green.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Himalayan Shilajeet Website Documentation</dc:title>
  <dc:creator>HAJI LAPTOP</dc:creator>
  <cp:lastModifiedBy>HAJI LAPTOP</cp:lastModifiedBy>
  <cp:revision>12</cp:revision>
  <dcterms:created xsi:type="dcterms:W3CDTF">2024-12-30T17:12:14Z</dcterms:created>
  <dcterms:modified xsi:type="dcterms:W3CDTF">2024-12-30T19:19:27Z</dcterms:modified>
</cp:coreProperties>
</file>